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94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54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93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69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4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99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77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04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556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43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40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596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2B51C-E99F-4ABB-82D0-1FDDE7FB8241}" type="datetimeFigureOut">
              <a:rPr lang="el-GR" smtClean="0"/>
              <a:t>14/6/2021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6F0E-8082-4EFF-9053-DCE9793B6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93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61" b="2223"/>
          <a:stretch/>
        </p:blipFill>
        <p:spPr>
          <a:xfrm>
            <a:off x="1187624" y="555526"/>
            <a:ext cx="6480720" cy="4178767"/>
          </a:xfrm>
          <a:prstGeom prst="rect">
            <a:avLst/>
          </a:prstGeom>
        </p:spPr>
      </p:pic>
      <p:sp>
        <p:nvSpPr>
          <p:cNvPr id="3" name="Έλλειψη 2"/>
          <p:cNvSpPr/>
          <p:nvPr/>
        </p:nvSpPr>
        <p:spPr>
          <a:xfrm>
            <a:off x="5076056" y="3677606"/>
            <a:ext cx="1656184" cy="9846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7" name="Picture 3" descr="C:\Users\Φωτεινή\AppData\Local\Microsoft\Windows\INetCache\IE\E97QOGCK\glass-304911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013" y="3784171"/>
            <a:ext cx="406269" cy="7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Έλλειψη 5"/>
          <p:cNvSpPr/>
          <p:nvPr/>
        </p:nvSpPr>
        <p:spPr>
          <a:xfrm>
            <a:off x="5904147" y="2837145"/>
            <a:ext cx="1548173" cy="8973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8" name="Picture 4" descr="C:\Users\Φωτεινή\AppData\Local\Microsoft\Windows\INetCache\IE\RCNR3QTK\Soda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135" y="2876468"/>
            <a:ext cx="530209" cy="81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Έλλειψη 7"/>
          <p:cNvSpPr/>
          <p:nvPr/>
        </p:nvSpPr>
        <p:spPr>
          <a:xfrm>
            <a:off x="2699791" y="3784171"/>
            <a:ext cx="1548173" cy="8973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9" name="Picture 5" descr="C:\Users\Φωτεινή\AppData\Local\Microsoft\Windows\INetCache\IE\L31L18AL\mineral-33734_960_72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5532" flipH="1">
            <a:off x="3109236" y="3822363"/>
            <a:ext cx="435175" cy="87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Φωτεινή\AppData\Local\Microsoft\Windows\INetCache\IE\JZ408TBN\beer-2113853_64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991" y="3876056"/>
            <a:ext cx="587779" cy="58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Έλλειψη 11"/>
          <p:cNvSpPr/>
          <p:nvPr/>
        </p:nvSpPr>
        <p:spPr>
          <a:xfrm>
            <a:off x="1498551" y="3075806"/>
            <a:ext cx="1548173" cy="8973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1" name="Picture 7" descr="C:\Users\Φωτεινή\AppData\Local\Microsoft\Windows\INetCache\IE\L31L18AL\toilet-paper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206" y="3184649"/>
            <a:ext cx="679665" cy="67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Φωτεινή\AppData\Local\Microsoft\Windows\INetCache\IE\JZ408TBN\notebook_PNG19235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637" y="3196392"/>
            <a:ext cx="499163" cy="62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Φωτεινή\AppData\Local\Microsoft\Windows\INetCache\IE\JZ408TBN\sand-305497_960_720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17" y="59602"/>
            <a:ext cx="1331640" cy="6741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Φωτεινή\AppData\Local\Microsoft\Windows\INetCache\IE\L31L18AL\pine_trees_by_tyke44060-d72m64q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93" y="-583"/>
            <a:ext cx="979104" cy="7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Φωτεινή\AppData\Local\Microsoft\Windows\INetCache\IE\JZ408TBN\Colorful-Natural-Tree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50" y="-583"/>
            <a:ext cx="915566" cy="91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Φωτεινή\AppData\Local\Microsoft\Windows\INetCache\IE\JZ408TBN\petroleo-brent-west-texas-intermediate-wti-e1588064492309[1]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9788"/>
              </a:clrFrom>
              <a:clrTo>
                <a:srgbClr val="00978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877" y="-60742"/>
            <a:ext cx="1269207" cy="81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62364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Προβολή στην οθόνη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Φωτεινή</dc:creator>
  <cp:lastModifiedBy>Φωτεινή</cp:lastModifiedBy>
  <cp:revision>4</cp:revision>
  <dcterms:created xsi:type="dcterms:W3CDTF">2021-04-28T13:46:10Z</dcterms:created>
  <dcterms:modified xsi:type="dcterms:W3CDTF">2021-06-14T19:09:27Z</dcterms:modified>
</cp:coreProperties>
</file>